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60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C4E4-9F24-83D9-2CEE-18A4190A7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87641-056F-64C6-EFFB-E1975A04A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D41C-0606-AB09-FE1F-A291A36A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8471-41E1-31A4-F1F5-897FFAE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5A7E-0C81-CA4E-285C-634D0BE9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4AA3-4C77-CFE4-03B9-F1472DD7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1C60F-463F-59C6-C511-0A3A6DDCB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E9B79-33AD-F8ED-D45D-D06AFC4A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D01B-ACC4-F777-9011-A55596D9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6B7B5-3C74-EBB1-49FA-CF02422F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DB389-89CD-E46A-EC41-771F13C89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41136-88AC-448B-931B-F69B6F103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5884-8B1A-AB5A-CCEC-F499CF04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4940-6E8D-7C5C-9D17-A2B12113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C8E5-9827-021B-B6DF-075E8FD1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0F67-4CFE-C0F7-0AFA-64201C2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A6C0-C5D2-4136-7637-A9A796663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08F6-D79C-C807-2ECF-E50DD358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AD44-518A-A7DA-1CC0-6ECD4F33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914B-C93D-715D-68D7-BFC1D604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0D6F-098D-D846-3B25-5516752D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BA609-426A-1CFA-24A8-C666D49E7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2EAA-3BCA-C1FC-24AC-DE02EF21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0717-4112-83FB-AC0A-FD27C442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B73-D41E-1044-DBB5-8FC902E3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9DCD-3D60-7B1A-22D0-7D653DAF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E1AE-9BBF-115C-69BC-A68CB6272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07CA8-76FC-5B92-5828-165873D28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F2222-DDAF-C4DA-A3AF-D3BD6546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624A2-F180-0B9A-CEFE-5E876ED5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F1D88-A2C1-37DD-9CFE-0691C118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721A-1BB1-7DCF-A269-428D69EF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4D3B0-6C0E-922F-D85A-FA5E896B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8FB93-9E54-33A7-6842-013AE1E9A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971DC-FC17-A61C-AAF6-3BD869ED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C1034-E880-CD30-8DB7-13A4B896F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444E5-6CE4-8794-16B6-A747F105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BF892-B2EB-7766-7CE1-63867BA2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A35F5-2EAF-1E0E-DDDA-789647BF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550F-564B-B91B-FEBC-AF9229D7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2B1DE-D751-0A61-71CF-D7D7C23E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0553F-7360-7427-9B96-5542BBC2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3640-F2F9-6386-449B-A3924CFD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978F-F7E7-197B-23F4-CA1AE592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DCA83-5F9C-489C-DD7C-743B0B06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BD5C-1344-05F9-4D75-9CF812CE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BF27-5346-AB5E-0FF7-3BF59ED9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99F3-10E5-BAD8-47FB-D5D5805A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95B8E-4ABC-F2EC-220A-E550B5142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388C8-4699-D96C-5E40-7E940D0C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DA444-BE60-79CA-8D90-50D825E0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7E11F-22CB-5FD9-E603-9E82916E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A5AD-F5C7-6BED-48C8-30105027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37048-2E50-74BD-A1AE-980E017EB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FB332-74CB-3A88-0043-27D9603C1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4CDB0-E35C-2C61-8482-7B256915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62319-8974-E985-55B0-B630E124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F434-F5B5-A8B3-1E8A-D5600E82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E9876-89A9-376C-BC4F-D5A16062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1286-CC23-C512-7D68-A7BC432D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BDC2C-C0D2-537E-D3F7-88F65D290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75235-808D-4921-8CDB-5D1E0BD5CE4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1A363-9F05-941F-5A96-B591D53F4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0CED2-D6EB-D73F-0F78-3743C0BA9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BAD71-B94F-4AD0-8093-91E27FB4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spc.rotary.org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america250az.org/" TargetMode="External"/><Relationship Id="rId4" Type="http://schemas.openxmlformats.org/officeDocument/2006/relationships/hyperlink" Target="https://america250.org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468C-492B-C13C-BA8A-7E77BF264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79" y="3690302"/>
            <a:ext cx="9886841" cy="1641539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highlight>
                  <a:srgbClr val="FFFF00"/>
                </a:highlight>
                <a:latin typeface="Engravers MT" panose="02090707080505020304" pitchFamily="18" charset="0"/>
              </a:rPr>
              <a:t>America 250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Our Nation’s Semiquincentennial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4AE62-56DC-B66B-9443-9D3CF3282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36" y="5417340"/>
            <a:ext cx="11828284" cy="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3300" i="1" dirty="0">
                <a:highlight>
                  <a:srgbClr val="FFFF00"/>
                </a:highlight>
              </a:rPr>
              <a:t>Celebrating and Commemorating the 250</a:t>
            </a:r>
            <a:r>
              <a:rPr lang="en-US" sz="3300" i="1" baseline="30000" dirty="0">
                <a:highlight>
                  <a:srgbClr val="FFFF00"/>
                </a:highlight>
              </a:rPr>
              <a:t>th</a:t>
            </a:r>
            <a:r>
              <a:rPr lang="en-US" sz="3300" i="1" dirty="0">
                <a:highlight>
                  <a:srgbClr val="FFFF00"/>
                </a:highlight>
              </a:rPr>
              <a:t> Anniversary of the signing of the Declaration of Independence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E4546-A198-8130-E36A-89D6227D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1500"/>
          <a:stretch>
            <a:fillRect/>
          </a:stretch>
        </p:blipFill>
        <p:spPr>
          <a:xfrm>
            <a:off x="50861" y="936131"/>
            <a:ext cx="3867913" cy="200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98BCD-CF6D-45A7-9EFC-462F5ABC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580" y="524396"/>
            <a:ext cx="3676839" cy="2825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4918F-BEDA-4F89-5B7B-FC4FFB310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8" y="1095096"/>
            <a:ext cx="3676714" cy="127788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969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8A8-3C3C-2C3E-D0B8-60063399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253267"/>
            <a:ext cx="10515600" cy="777875"/>
          </a:xfrm>
        </p:spPr>
        <p:txBody>
          <a:bodyPr/>
          <a:lstStyle/>
          <a:p>
            <a:r>
              <a:rPr lang="en-US" dirty="0"/>
              <a:t>What Your Club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0EE8-AFB7-64CD-8E53-98C770EA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809"/>
            <a:ext cx="10856976" cy="5390154"/>
          </a:xfrm>
        </p:spPr>
        <p:txBody>
          <a:bodyPr>
            <a:normAutofit fontScale="92500"/>
          </a:bodyPr>
          <a:lstStyle/>
          <a:p>
            <a:r>
              <a:rPr lang="en-US" dirty="0"/>
              <a:t>Assign a Club Champion to organize and promote</a:t>
            </a:r>
          </a:p>
          <a:p>
            <a:r>
              <a:rPr lang="en-US" dirty="0"/>
              <a:t>Coordinate with community</a:t>
            </a:r>
          </a:p>
          <a:p>
            <a:r>
              <a:rPr lang="en-US" dirty="0"/>
              <a:t>Identify Club Service Projects</a:t>
            </a:r>
          </a:p>
          <a:p>
            <a:pPr lvl="1"/>
            <a:r>
              <a:rPr lang="en-US" dirty="0"/>
              <a:t>Especially ones relevant to this event, e.g. town celebrations, 250 activities</a:t>
            </a:r>
          </a:p>
          <a:p>
            <a:pPr lvl="1"/>
            <a:r>
              <a:rPr lang="en-US" dirty="0"/>
              <a:t>Let D5500 Leadership know</a:t>
            </a:r>
          </a:p>
          <a:p>
            <a:pPr lvl="1"/>
            <a:r>
              <a:rPr lang="en-US" b="1" dirty="0"/>
              <a:t>Enter in Rotary Int’l Service Project Center </a:t>
            </a:r>
            <a:r>
              <a:rPr lang="en-US" b="1"/>
              <a:t>at MyRotary </a:t>
            </a:r>
            <a:r>
              <a:rPr lang="en-US" b="1" dirty="0">
                <a:hlinkClick r:id="rId3"/>
              </a:rPr>
              <a:t>Service Project Center</a:t>
            </a:r>
            <a:endParaRPr lang="en-US" b="1" dirty="0"/>
          </a:p>
          <a:p>
            <a:r>
              <a:rPr lang="en-US" dirty="0"/>
              <a:t>Participate in America250 and Arizona America250 Activities</a:t>
            </a:r>
          </a:p>
          <a:p>
            <a:pPr lvl="1"/>
            <a:r>
              <a:rPr lang="en-US" dirty="0"/>
              <a:t>Traveling Museum</a:t>
            </a:r>
          </a:p>
          <a:p>
            <a:pPr lvl="1"/>
            <a:endParaRPr lang="en-US" dirty="0"/>
          </a:p>
          <a:p>
            <a:r>
              <a:rPr lang="en-US" dirty="0"/>
              <a:t>Links:</a:t>
            </a:r>
          </a:p>
          <a:p>
            <a:pPr lvl="1"/>
            <a:r>
              <a:rPr lang="en-US" dirty="0">
                <a:hlinkClick r:id="rId4"/>
              </a:rPr>
              <a:t>America250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Arizona America250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MyRotary Service Project Center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E619E-6360-BB21-BC7E-D32FC2094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1500"/>
          <a:stretch>
            <a:fillRect/>
          </a:stretch>
        </p:blipFill>
        <p:spPr>
          <a:xfrm>
            <a:off x="10190339" y="4879164"/>
            <a:ext cx="1772704" cy="917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33911-D79C-44EA-0CF9-35B18E766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3194" y="102718"/>
            <a:ext cx="1685133" cy="1295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59A96-F9FD-8C5F-BC1E-E9B08A0E31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68" y="6019067"/>
            <a:ext cx="1685075" cy="58566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A22E-8E6A-911A-8C24-B208CACB0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4419599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86623-0602-949A-BB4F-A581E013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4F87-CC52-CA24-1F7B-27E1854D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0" y="102718"/>
            <a:ext cx="10515600" cy="807837"/>
          </a:xfrm>
        </p:spPr>
        <p:txBody>
          <a:bodyPr>
            <a:normAutofit fontScale="90000"/>
          </a:bodyPr>
          <a:lstStyle/>
          <a:p>
            <a:r>
              <a:rPr lang="en-US" dirty="0"/>
              <a:t>Traveling Museum Schedule </a:t>
            </a:r>
            <a:r>
              <a:rPr lang="en-US" sz="2000" i="1" dirty="0"/>
              <a:t>*Dates and locations subject to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023A-F8BA-A488-373A-4E97DF0B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00" y="1712179"/>
            <a:ext cx="5299847" cy="51458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February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14</a:t>
            </a:r>
            <a:r>
              <a:rPr lang="en-US" sz="6400" dirty="0"/>
              <a:t> – Prescott Chamber of Commerce, Prescott,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15</a:t>
            </a:r>
            <a:r>
              <a:rPr lang="en-US" sz="6400" dirty="0"/>
              <a:t> – Prescott Chamber of Commerce, Prescott,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16</a:t>
            </a:r>
            <a:r>
              <a:rPr lang="en-US" sz="6400" dirty="0"/>
              <a:t> – Western Park, Parker,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19</a:t>
            </a:r>
            <a:r>
              <a:rPr lang="en-US" sz="6400" dirty="0"/>
              <a:t> – Wickenburg Public Library, Wickenburg,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20</a:t>
            </a:r>
            <a:r>
              <a:rPr lang="en-US" sz="6400" dirty="0"/>
              <a:t> – Glendale Public Library, Glendale,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22</a:t>
            </a:r>
            <a:r>
              <a:rPr lang="en-US" sz="6400" dirty="0"/>
              <a:t> – Frontier Town, Cave Creek,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24</a:t>
            </a:r>
            <a:r>
              <a:rPr lang="en-US" sz="6400" dirty="0"/>
              <a:t> – Yuma Crossing National Heritage Area, Yuma,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27</a:t>
            </a:r>
            <a:r>
              <a:rPr lang="en-US" sz="6400" dirty="0"/>
              <a:t> – Colangelo Museum (GCU Campus), Phoenix,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28</a:t>
            </a:r>
            <a:r>
              <a:rPr lang="en-US" sz="6400" dirty="0"/>
              <a:t> – Red Mountain Library, Mesa, AZ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March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</a:t>
            </a:r>
            <a:r>
              <a:rPr lang="en-US" sz="6400" dirty="0"/>
              <a:t> – Florence Community Center, Florence,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2</a:t>
            </a:r>
            <a:r>
              <a:rPr lang="en-US" sz="6400" dirty="0"/>
              <a:t> – Dorothy Powell Senior Center, Casa Grande,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5</a:t>
            </a:r>
            <a:r>
              <a:rPr lang="en-US" sz="6400" dirty="0"/>
              <a:t> – Town of Marana, Marana,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6</a:t>
            </a:r>
            <a:r>
              <a:rPr lang="en-US" sz="6400" dirty="0"/>
              <a:t> – City of Nogales, Nogales,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7</a:t>
            </a:r>
            <a:r>
              <a:rPr lang="en-US" sz="6400" dirty="0"/>
              <a:t> – Patagonia Museum, Patagonia,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9</a:t>
            </a:r>
            <a:r>
              <a:rPr lang="en-US" sz="6400" dirty="0"/>
              <a:t> – Fort Lowell, Tucson,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12</a:t>
            </a:r>
            <a:r>
              <a:rPr lang="en-US" sz="6400" dirty="0"/>
              <a:t> – Sierra Vista Public Library, Sierra Vista,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13</a:t>
            </a:r>
            <a:r>
              <a:rPr lang="en-US" sz="6400" dirty="0"/>
              <a:t> – Downtown Tombstone, Tombstone, AZ</a:t>
            </a:r>
          </a:p>
          <a:p>
            <a:pPr>
              <a:spcBef>
                <a:spcPts val="0"/>
              </a:spcBef>
            </a:pPr>
            <a:endParaRPr lang="en-US" sz="6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7D474-1D18-1C1E-63C2-A8E759809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1500"/>
          <a:stretch>
            <a:fillRect/>
          </a:stretch>
        </p:blipFill>
        <p:spPr>
          <a:xfrm>
            <a:off x="7875546" y="5718097"/>
            <a:ext cx="1772704" cy="917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7C8A4-9860-963F-0506-0D6978331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194" y="102718"/>
            <a:ext cx="1685133" cy="1295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E64E-05E1-0274-4EFB-9DDBE27B0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68" y="6019067"/>
            <a:ext cx="1685075" cy="58566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2F8941-FDDD-FCCB-7A33-B1DEFF05927C}"/>
              </a:ext>
            </a:extLst>
          </p:cNvPr>
          <p:cNvSpPr txBox="1"/>
          <p:nvPr/>
        </p:nvSpPr>
        <p:spPr>
          <a:xfrm>
            <a:off x="5811363" y="1652648"/>
            <a:ext cx="59010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March </a:t>
            </a:r>
            <a:r>
              <a:rPr lang="en-US" sz="1600" i="1" dirty="0"/>
              <a:t>(continued)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15</a:t>
            </a:r>
            <a:r>
              <a:rPr lang="en-US" sz="1600" dirty="0"/>
              <a:t> – City of Wilcox, Wilcox,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16</a:t>
            </a:r>
            <a:r>
              <a:rPr lang="en-US" sz="1600" dirty="0"/>
              <a:t> – Safford City Hall, Safford,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18</a:t>
            </a:r>
            <a:r>
              <a:rPr lang="en-US" sz="1600" dirty="0"/>
              <a:t> – American Legion, Clifton Post 28, Clifton,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20</a:t>
            </a:r>
            <a:r>
              <a:rPr lang="en-US" sz="1600" dirty="0"/>
              <a:t> – Hoopes Activity Center, Thatcher,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22</a:t>
            </a:r>
            <a:r>
              <a:rPr lang="en-US" sz="1600" dirty="0"/>
              <a:t> – Bullion Plaza Cultural Center, Miami,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25</a:t>
            </a:r>
            <a:r>
              <a:rPr lang="en-US" sz="1600" dirty="0"/>
              <a:t> – Ramsey Park, Eagar,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27</a:t>
            </a:r>
            <a:r>
              <a:rPr lang="en-US" sz="1600" dirty="0"/>
              <a:t> – Snowflake–Taylor Public Library, Snowflake,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29</a:t>
            </a:r>
            <a:r>
              <a:rPr lang="en-US" sz="1600" dirty="0"/>
              <a:t> – Navajo Veterans Park, Window Rock,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30</a:t>
            </a:r>
            <a:r>
              <a:rPr lang="en-US" sz="1600" dirty="0"/>
              <a:t> – Navajo Technical University – Chinle Campus, Chinle,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April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</a:t>
            </a:r>
            <a:r>
              <a:rPr lang="en-US" sz="1600" dirty="0"/>
              <a:t> – Page Public Library, Page,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4</a:t>
            </a:r>
            <a:r>
              <a:rPr lang="en-US" sz="1600" dirty="0"/>
              <a:t> – Fredonia Fire Department, Fredonia,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6</a:t>
            </a:r>
            <a:r>
              <a:rPr lang="en-US" sz="1600" dirty="0"/>
              <a:t> – Flagstaff Visitor Center, Flagstaff,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9</a:t>
            </a:r>
            <a:r>
              <a:rPr lang="en-US" sz="1600" dirty="0"/>
              <a:t> – Bullhead City Community Center, Bullhead City, 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11</a:t>
            </a:r>
            <a:r>
              <a:rPr lang="en-US" sz="1600" dirty="0"/>
              <a:t> – Lake Havasu City Library, Lake Havasu City, AZ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C5D5E-DACE-0B17-3FBE-6E2366058F8F}"/>
              </a:ext>
            </a:extLst>
          </p:cNvPr>
          <p:cNvSpPr txBox="1"/>
          <p:nvPr/>
        </p:nvSpPr>
        <p:spPr>
          <a:xfrm>
            <a:off x="437008" y="750286"/>
            <a:ext cx="98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Arizona America250’s signature initiative, the </a:t>
            </a:r>
            <a:r>
              <a:rPr lang="en-US" sz="1400" b="1" dirty="0">
                <a:solidFill>
                  <a:srgbClr val="0000FF"/>
                </a:solidFill>
              </a:rPr>
              <a:t>Road to 250: Arizona Traveling Museum</a:t>
            </a:r>
            <a:r>
              <a:rPr lang="en-US" sz="1400" dirty="0">
                <a:solidFill>
                  <a:srgbClr val="0000FF"/>
                </a:solidFill>
              </a:rPr>
              <a:t>, will see Arizona’s replica Liberty Bell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travel to all 15 counties before returning to the Arizona State Capitol for permanent installation.  The museum will feature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engaging, interactive exhibits on American history and Arizona: past, present, and future.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Follow us </a:t>
            </a:r>
            <a:r>
              <a:rPr lang="en-US" sz="1400" b="1" dirty="0">
                <a:solidFill>
                  <a:srgbClr val="0000FF"/>
                </a:solidFill>
              </a:rPr>
              <a:t>@america250AZ </a:t>
            </a:r>
            <a:r>
              <a:rPr lang="en-US" sz="1400" dirty="0">
                <a:solidFill>
                  <a:srgbClr val="0000FF"/>
                </a:solidFill>
              </a:rPr>
              <a:t>on Facebook, Instagram, X, and Threads for more information!</a:t>
            </a:r>
          </a:p>
        </p:txBody>
      </p:sp>
    </p:spTree>
    <p:extLst>
      <p:ext uri="{BB962C8B-B14F-4D97-AF65-F5344CB8AC3E}">
        <p14:creationId xmlns:p14="http://schemas.microsoft.com/office/powerpoint/2010/main" val="18848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481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Engravers MT</vt:lpstr>
      <vt:lpstr>Office Theme</vt:lpstr>
      <vt:lpstr>America 250  Our Nation’s Semiquincentennial</vt:lpstr>
      <vt:lpstr>What Your Club Can Do</vt:lpstr>
      <vt:lpstr>Traveling Museum Schedule *Dates and locations subject to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 Lawrenson</dc:creator>
  <cp:lastModifiedBy>Leo Lawrenson</cp:lastModifiedBy>
  <cp:revision>4</cp:revision>
  <dcterms:created xsi:type="dcterms:W3CDTF">2026-01-26T19:40:54Z</dcterms:created>
  <dcterms:modified xsi:type="dcterms:W3CDTF">2026-01-30T19:54:07Z</dcterms:modified>
</cp:coreProperties>
</file>